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387" r:id="rId2"/>
    <p:sldId id="409" r:id="rId3"/>
    <p:sldId id="410" r:id="rId4"/>
    <p:sldId id="382" r:id="rId5"/>
    <p:sldId id="383" r:id="rId6"/>
    <p:sldId id="390" r:id="rId7"/>
    <p:sldId id="401" r:id="rId8"/>
    <p:sldId id="400" r:id="rId9"/>
    <p:sldId id="396" r:id="rId10"/>
    <p:sldId id="408" r:id="rId11"/>
  </p:sldIdLst>
  <p:sldSz cx="12192000" cy="6858000"/>
  <p:notesSz cx="6858000" cy="9144000"/>
  <p:custDataLst>
    <p:tags r:id="rId13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9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ebert, Stefan" initials="L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66FFFF"/>
    <a:srgbClr val="B2B2B2"/>
    <a:srgbClr val="5F5F5F"/>
    <a:srgbClr val="000099"/>
    <a:srgbClr val="292929"/>
    <a:srgbClr val="4D4D4D"/>
    <a:srgbClr val="0099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26" autoAdjust="0"/>
    <p:restoredTop sz="94660"/>
  </p:normalViewPr>
  <p:slideViewPr>
    <p:cSldViewPr showGuides="1">
      <p:cViewPr varScale="1">
        <p:scale>
          <a:sx n="150" d="100"/>
          <a:sy n="150" d="100"/>
        </p:scale>
        <p:origin x="1074" y="126"/>
      </p:cViewPr>
      <p:guideLst>
        <p:guide orient="horz" pos="2596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A7848732-5F78-497F-BF1F-9E6F33893686}" type="slidenum">
              <a:rPr lang="en-US" altLang="zh-CN"/>
              <a:t>‹Nr.›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72706" name="备注占位符 2"/>
          <p:cNvSpPr>
            <a:spLocks noGrp="1"/>
          </p:cNvSpPr>
          <p:nvPr>
            <p:ph type="body"/>
          </p:nvPr>
        </p:nvSpPr>
        <p:spPr>
          <a:xfrm>
            <a:off x="915988" y="4418013"/>
            <a:ext cx="5048250" cy="4183062"/>
          </a:xfrm>
          <a:ln>
            <a:miter/>
          </a:ln>
        </p:spPr>
        <p:txBody>
          <a:bodyPr wrap="square" lIns="93850" tIns="47720" rIns="93850" bIns="47720" anchor="t" anchorCtr="0"/>
          <a:lstStyle/>
          <a:p>
            <a:pPr lvl="0"/>
            <a:endParaRPr lang="zh-CN" altLang="en-US" dirty="0"/>
          </a:p>
        </p:txBody>
      </p:sp>
      <p:sp>
        <p:nvSpPr>
          <p:cNvPr id="7270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900488" y="8831263"/>
            <a:ext cx="2981325" cy="46513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9088" tIns="0" rIns="19088" bIns="0" anchor="b" anchorCtr="0"/>
          <a:lstStyle/>
          <a:p>
            <a:pPr lvl="0" algn="r" defTabSz="955675">
              <a:buFont typeface="Arial" panose="020B0604020202020204" pitchFamily="34" charset="0"/>
              <a:buChar char="•"/>
            </a:pPr>
            <a:fld id="{9A0DB2DC-4C9A-4742-B13C-FB6460FD3503}" type="slidenum">
              <a:rPr lang="en-US" altLang="en-US" sz="1000" i="1" dirty="0">
                <a:latin typeface="Times New Roman" panose="02020603050405020304" pitchFamily="18" charset="0"/>
              </a:rPr>
              <a:t>1</a:t>
            </a:fld>
            <a:endParaRPr lang="en-US" altLang="en-US" sz="1000" i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C9FED9-4A5B-16F7-63A7-003E1A9F46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幻灯片图像占位符 1">
            <a:extLst>
              <a:ext uri="{FF2B5EF4-FFF2-40B4-BE49-F238E27FC236}">
                <a16:creationId xmlns:a16="http://schemas.microsoft.com/office/drawing/2014/main" id="{29D7A6C5-5465-85A7-A046-42EC041D772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72706" name="备注占位符 2">
            <a:extLst>
              <a:ext uri="{FF2B5EF4-FFF2-40B4-BE49-F238E27FC236}">
                <a16:creationId xmlns:a16="http://schemas.microsoft.com/office/drawing/2014/main" id="{205864B3-827E-1E06-4780-121180CEDDBA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915988" y="4418013"/>
            <a:ext cx="5048250" cy="4183062"/>
          </a:xfrm>
          <a:ln>
            <a:miter/>
          </a:ln>
        </p:spPr>
        <p:txBody>
          <a:bodyPr wrap="square" lIns="93850" tIns="47720" rIns="93850" bIns="47720" anchor="t" anchorCtr="0"/>
          <a:lstStyle/>
          <a:p>
            <a:pPr lvl="0"/>
            <a:endParaRPr lang="zh-CN" altLang="en-US" dirty="0"/>
          </a:p>
        </p:txBody>
      </p:sp>
      <p:sp>
        <p:nvSpPr>
          <p:cNvPr id="72707" name="灯片编号占位符 3">
            <a:extLst>
              <a:ext uri="{FF2B5EF4-FFF2-40B4-BE49-F238E27FC236}">
                <a16:creationId xmlns:a16="http://schemas.microsoft.com/office/drawing/2014/main" id="{FCEC824A-F678-3563-9BA3-4DD8991B46D9}"/>
              </a:ext>
            </a:extLst>
          </p:cNvPr>
          <p:cNvSpPr txBox="1">
            <a:spLocks noGrp="1"/>
          </p:cNvSpPr>
          <p:nvPr>
            <p:ph type="sldNum" sz="quarter"/>
          </p:nvPr>
        </p:nvSpPr>
        <p:spPr>
          <a:xfrm>
            <a:off x="3900488" y="8831263"/>
            <a:ext cx="2981325" cy="46513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9088" tIns="0" rIns="19088" bIns="0" anchor="b" anchorCtr="0"/>
          <a:lstStyle/>
          <a:p>
            <a:pPr lvl="0" algn="r" defTabSz="955675">
              <a:buFont typeface="Arial" panose="020B0604020202020204" pitchFamily="34" charset="0"/>
              <a:buChar char="•"/>
            </a:pPr>
            <a:fld id="{9A0DB2DC-4C9A-4742-B13C-FB6460FD3503}" type="slidenum">
              <a:rPr lang="en-US" altLang="en-US" sz="1000" i="1" dirty="0">
                <a:latin typeface="Times New Roman" panose="02020603050405020304" pitchFamily="18" charset="0"/>
              </a:rPr>
              <a:t>2</a:t>
            </a:fld>
            <a:endParaRPr lang="en-US" altLang="en-US" sz="1000" i="1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30482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4C55ED-44BD-71F0-6AFC-C96A25C087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幻灯片图像占位符 1">
            <a:extLst>
              <a:ext uri="{FF2B5EF4-FFF2-40B4-BE49-F238E27FC236}">
                <a16:creationId xmlns:a16="http://schemas.microsoft.com/office/drawing/2014/main" id="{05D85878-C28F-7FF9-1409-6411DFDD000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72706" name="备注占位符 2">
            <a:extLst>
              <a:ext uri="{FF2B5EF4-FFF2-40B4-BE49-F238E27FC236}">
                <a16:creationId xmlns:a16="http://schemas.microsoft.com/office/drawing/2014/main" id="{D0434903-5A3A-017A-A106-A0F5A5FC7081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915988" y="4418013"/>
            <a:ext cx="5048250" cy="4183062"/>
          </a:xfrm>
          <a:ln>
            <a:miter/>
          </a:ln>
        </p:spPr>
        <p:txBody>
          <a:bodyPr wrap="square" lIns="93850" tIns="47720" rIns="93850" bIns="47720" anchor="t" anchorCtr="0"/>
          <a:lstStyle/>
          <a:p>
            <a:pPr lvl="0"/>
            <a:endParaRPr lang="zh-CN" altLang="en-US" dirty="0"/>
          </a:p>
        </p:txBody>
      </p:sp>
      <p:sp>
        <p:nvSpPr>
          <p:cNvPr id="72707" name="灯片编号占位符 3">
            <a:extLst>
              <a:ext uri="{FF2B5EF4-FFF2-40B4-BE49-F238E27FC236}">
                <a16:creationId xmlns:a16="http://schemas.microsoft.com/office/drawing/2014/main" id="{331832FA-28D8-AEDF-EB47-81746D3871A2}"/>
              </a:ext>
            </a:extLst>
          </p:cNvPr>
          <p:cNvSpPr txBox="1">
            <a:spLocks noGrp="1"/>
          </p:cNvSpPr>
          <p:nvPr>
            <p:ph type="sldNum" sz="quarter"/>
          </p:nvPr>
        </p:nvSpPr>
        <p:spPr>
          <a:xfrm>
            <a:off x="3900488" y="8831263"/>
            <a:ext cx="2981325" cy="46513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9088" tIns="0" rIns="19088" bIns="0" anchor="b" anchorCtr="0"/>
          <a:lstStyle/>
          <a:p>
            <a:pPr lvl="0" algn="r" defTabSz="955675">
              <a:buFont typeface="Arial" panose="020B0604020202020204" pitchFamily="34" charset="0"/>
              <a:buChar char="•"/>
            </a:pPr>
            <a:fld id="{9A0DB2DC-4C9A-4742-B13C-FB6460FD3503}" type="slidenum">
              <a:rPr lang="en-US" altLang="en-US" sz="1000" i="1" dirty="0">
                <a:latin typeface="Times New Roman" panose="02020603050405020304" pitchFamily="18" charset="0"/>
              </a:rPr>
              <a:t>3</a:t>
            </a:fld>
            <a:endParaRPr lang="en-US" altLang="en-US" sz="1000" i="1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1056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72706" name="备注占位符 2"/>
          <p:cNvSpPr>
            <a:spLocks noGrp="1"/>
          </p:cNvSpPr>
          <p:nvPr>
            <p:ph type="body"/>
          </p:nvPr>
        </p:nvSpPr>
        <p:spPr>
          <a:xfrm>
            <a:off x="915988" y="4418013"/>
            <a:ext cx="5048250" cy="4183062"/>
          </a:xfrm>
          <a:ln>
            <a:miter/>
          </a:ln>
        </p:spPr>
        <p:txBody>
          <a:bodyPr wrap="square" lIns="93850" tIns="47720" rIns="93850" bIns="47720" anchor="t" anchorCtr="0"/>
          <a:lstStyle/>
          <a:p>
            <a:pPr lvl="0"/>
            <a:endParaRPr lang="zh-CN" altLang="en-US" dirty="0"/>
          </a:p>
        </p:txBody>
      </p:sp>
      <p:sp>
        <p:nvSpPr>
          <p:cNvPr id="7270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900488" y="8831263"/>
            <a:ext cx="2981325" cy="46513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9088" tIns="0" rIns="19088" bIns="0" anchor="b" anchorCtr="0"/>
          <a:lstStyle/>
          <a:p>
            <a:pPr lvl="0" algn="r" defTabSz="955675">
              <a:buFont typeface="Arial" panose="020B0604020202020204" pitchFamily="34" charset="0"/>
              <a:buChar char="•"/>
            </a:pPr>
            <a:fld id="{9A0DB2DC-4C9A-4742-B13C-FB6460FD3503}" type="slidenum">
              <a:rPr lang="en-US" altLang="en-US" sz="1000" i="1" dirty="0">
                <a:latin typeface="Times New Roman" panose="02020603050405020304" pitchFamily="18" charset="0"/>
              </a:rPr>
              <a:t>4</a:t>
            </a:fld>
            <a:endParaRPr lang="en-US" altLang="en-US" sz="1000" i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72706" name="备注占位符 2"/>
          <p:cNvSpPr>
            <a:spLocks noGrp="1"/>
          </p:cNvSpPr>
          <p:nvPr>
            <p:ph type="body"/>
          </p:nvPr>
        </p:nvSpPr>
        <p:spPr>
          <a:xfrm>
            <a:off x="915988" y="4418013"/>
            <a:ext cx="5048250" cy="4183062"/>
          </a:xfrm>
          <a:ln>
            <a:miter/>
          </a:ln>
        </p:spPr>
        <p:txBody>
          <a:bodyPr wrap="square" lIns="93850" tIns="47720" rIns="93850" bIns="47720" anchor="t" anchorCtr="0"/>
          <a:lstStyle/>
          <a:p>
            <a:pPr lvl="0"/>
            <a:endParaRPr lang="zh-CN" altLang="en-US" dirty="0"/>
          </a:p>
        </p:txBody>
      </p:sp>
      <p:sp>
        <p:nvSpPr>
          <p:cNvPr id="7270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900488" y="8831263"/>
            <a:ext cx="2981325" cy="46513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9088" tIns="0" rIns="19088" bIns="0" anchor="b" anchorCtr="0"/>
          <a:lstStyle/>
          <a:p>
            <a:pPr lvl="0" algn="r" defTabSz="955675">
              <a:buFont typeface="Arial" panose="020B0604020202020204" pitchFamily="34" charset="0"/>
              <a:buChar char="•"/>
            </a:pPr>
            <a:fld id="{9A0DB2DC-4C9A-4742-B13C-FB6460FD3503}" type="slidenum">
              <a:rPr lang="en-US" altLang="en-US" sz="1000" i="1" dirty="0">
                <a:latin typeface="Times New Roman" panose="02020603050405020304" pitchFamily="18" charset="0"/>
              </a:rPr>
              <a:t>5</a:t>
            </a:fld>
            <a:endParaRPr lang="en-US" altLang="en-US" sz="1000" i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72706" name="备注占位符 2"/>
          <p:cNvSpPr>
            <a:spLocks noGrp="1"/>
          </p:cNvSpPr>
          <p:nvPr>
            <p:ph type="body"/>
          </p:nvPr>
        </p:nvSpPr>
        <p:spPr>
          <a:xfrm>
            <a:off x="915988" y="4418013"/>
            <a:ext cx="5048250" cy="4183062"/>
          </a:xfrm>
          <a:ln>
            <a:miter/>
          </a:ln>
        </p:spPr>
        <p:txBody>
          <a:bodyPr wrap="square" lIns="93850" tIns="47720" rIns="93850" bIns="47720" anchor="t" anchorCtr="0"/>
          <a:lstStyle/>
          <a:p>
            <a:pPr lvl="0"/>
            <a:endParaRPr lang="zh-CN" altLang="en-US" dirty="0"/>
          </a:p>
        </p:txBody>
      </p:sp>
      <p:sp>
        <p:nvSpPr>
          <p:cNvPr id="7270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900488" y="8831263"/>
            <a:ext cx="2981325" cy="46513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9088" tIns="0" rIns="19088" bIns="0" anchor="b" anchorCtr="0"/>
          <a:lstStyle/>
          <a:p>
            <a:pPr lvl="0" algn="r" defTabSz="955675">
              <a:buFont typeface="Arial" panose="020B0604020202020204" pitchFamily="34" charset="0"/>
              <a:buChar char="•"/>
            </a:pPr>
            <a:fld id="{9A0DB2DC-4C9A-4742-B13C-FB6460FD3503}" type="slidenum">
              <a:rPr lang="en-US" altLang="en-US" sz="1000" i="1" dirty="0">
                <a:latin typeface="Times New Roman" panose="02020603050405020304" pitchFamily="18" charset="0"/>
              </a:rPr>
              <a:t>6</a:t>
            </a:fld>
            <a:endParaRPr lang="en-US" altLang="en-US" sz="1000" i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72706" name="备注占位符 2"/>
          <p:cNvSpPr>
            <a:spLocks noGrp="1"/>
          </p:cNvSpPr>
          <p:nvPr>
            <p:ph type="body"/>
          </p:nvPr>
        </p:nvSpPr>
        <p:spPr>
          <a:xfrm>
            <a:off x="915988" y="4418013"/>
            <a:ext cx="5048250" cy="4183062"/>
          </a:xfrm>
          <a:ln>
            <a:miter/>
          </a:ln>
        </p:spPr>
        <p:txBody>
          <a:bodyPr wrap="square" lIns="93850" tIns="47720" rIns="93850" bIns="47720" anchor="t" anchorCtr="0"/>
          <a:lstStyle/>
          <a:p>
            <a:pPr lvl="0"/>
            <a:endParaRPr lang="zh-CN" altLang="en-US" dirty="0"/>
          </a:p>
        </p:txBody>
      </p:sp>
      <p:sp>
        <p:nvSpPr>
          <p:cNvPr id="7270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900488" y="8831263"/>
            <a:ext cx="2981325" cy="46513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9088" tIns="0" rIns="19088" bIns="0" anchor="b" anchorCtr="0"/>
          <a:lstStyle/>
          <a:p>
            <a:pPr lvl="0" algn="r" defTabSz="955675">
              <a:buFont typeface="Arial" panose="020B0604020202020204" pitchFamily="34" charset="0"/>
              <a:buChar char="•"/>
            </a:pPr>
            <a:fld id="{9A0DB2DC-4C9A-4742-B13C-FB6460FD3503}" type="slidenum">
              <a:rPr lang="en-US" altLang="en-US" sz="1000" i="1" dirty="0">
                <a:latin typeface="Times New Roman" panose="02020603050405020304" pitchFamily="18" charset="0"/>
              </a:rPr>
              <a:t>8</a:t>
            </a:fld>
            <a:endParaRPr lang="en-US" altLang="en-US" sz="1000" i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72706" name="备注占位符 2"/>
          <p:cNvSpPr>
            <a:spLocks noGrp="1"/>
          </p:cNvSpPr>
          <p:nvPr>
            <p:ph type="body"/>
          </p:nvPr>
        </p:nvSpPr>
        <p:spPr>
          <a:xfrm>
            <a:off x="915988" y="4418013"/>
            <a:ext cx="5048250" cy="4183062"/>
          </a:xfrm>
          <a:ln>
            <a:miter/>
          </a:ln>
        </p:spPr>
        <p:txBody>
          <a:bodyPr wrap="square" lIns="93850" tIns="47720" rIns="93850" bIns="47720" anchor="t" anchorCtr="0"/>
          <a:lstStyle/>
          <a:p>
            <a:pPr lvl="0"/>
            <a:endParaRPr lang="zh-CN" altLang="en-US" dirty="0"/>
          </a:p>
        </p:txBody>
      </p:sp>
      <p:sp>
        <p:nvSpPr>
          <p:cNvPr id="7270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900488" y="8831263"/>
            <a:ext cx="2981325" cy="46513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9088" tIns="0" rIns="19088" bIns="0" anchor="b" anchorCtr="0"/>
          <a:lstStyle/>
          <a:p>
            <a:pPr lvl="0" algn="r" defTabSz="955675">
              <a:buFont typeface="Arial" panose="020B0604020202020204" pitchFamily="34" charset="0"/>
              <a:buChar char="•"/>
            </a:pPr>
            <a:fld id="{9A0DB2DC-4C9A-4742-B13C-FB6460FD3503}" type="slidenum">
              <a:rPr lang="en-US" altLang="en-US" sz="1000" i="1" dirty="0">
                <a:latin typeface="Times New Roman" panose="02020603050405020304" pitchFamily="18" charset="0"/>
              </a:rPr>
              <a:t>9</a:t>
            </a:fld>
            <a:endParaRPr lang="en-US" altLang="en-US" sz="1000" i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72706" name="备注占位符 2"/>
          <p:cNvSpPr>
            <a:spLocks noGrp="1"/>
          </p:cNvSpPr>
          <p:nvPr>
            <p:ph type="body"/>
          </p:nvPr>
        </p:nvSpPr>
        <p:spPr>
          <a:xfrm>
            <a:off x="915988" y="4418013"/>
            <a:ext cx="5048250" cy="4183062"/>
          </a:xfrm>
          <a:ln>
            <a:miter/>
          </a:ln>
        </p:spPr>
        <p:txBody>
          <a:bodyPr wrap="square" lIns="93850" tIns="47720" rIns="93850" bIns="47720" anchor="t" anchorCtr="0"/>
          <a:lstStyle/>
          <a:p>
            <a:pPr lvl="0"/>
            <a:endParaRPr lang="zh-CN" altLang="en-US" dirty="0"/>
          </a:p>
        </p:txBody>
      </p:sp>
      <p:sp>
        <p:nvSpPr>
          <p:cNvPr id="7270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900488" y="8831263"/>
            <a:ext cx="2981325" cy="46513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9088" tIns="0" rIns="19088" bIns="0" anchor="b" anchorCtr="0"/>
          <a:lstStyle/>
          <a:p>
            <a:pPr lvl="0" algn="r" defTabSz="955675">
              <a:buFont typeface="Arial" panose="020B0604020202020204" pitchFamily="34" charset="0"/>
              <a:buChar char="•"/>
            </a:pPr>
            <a:fld id="{9A0DB2DC-4C9A-4742-B13C-FB6460FD3503}" type="slidenum">
              <a:rPr lang="en-US" altLang="en-US" sz="1000" i="1" dirty="0">
                <a:latin typeface="Times New Roman" panose="02020603050405020304" pitchFamily="18" charset="0"/>
              </a:rPr>
              <a:t>10</a:t>
            </a:fld>
            <a:endParaRPr lang="en-US" altLang="en-US" sz="1000" i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151451" y="6264275"/>
            <a:ext cx="1486892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F559300-1372-496A-BAD9-DFB05481C176}" type="datetime1">
              <a:rPr lang="zh-CN" altLang="de-DE"/>
              <a:t>2025/12/17</a:t>
            </a:fld>
            <a:endParaRPr lang="zh-CN" altLang="zh-CN"/>
          </a:p>
        </p:txBody>
      </p:sp>
      <p:sp>
        <p:nvSpPr>
          <p:cNvPr id="6" name="Rectangle 5"/>
          <p:cNvSpPr txBox="1">
            <a:spLocks noChangeArrowheads="1"/>
          </p:cNvSpPr>
          <p:nvPr userDrawn="1"/>
        </p:nvSpPr>
        <p:spPr bwMode="auto">
          <a:xfrm>
            <a:off x="4367808" y="6264275"/>
            <a:ext cx="1919816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 smtClean="0">
                <a:solidFill>
                  <a:srgbClr val="000099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defRPr/>
            </a:pPr>
            <a:r>
              <a:rPr lang="en-US" altLang="zh-CN" sz="1400"/>
              <a:t>P </a:t>
            </a:r>
            <a:fld id="{91516132-7336-442B-8B90-FA61219AA241}" type="slidenum">
              <a:rPr lang="en-US" altLang="zh-CN" sz="1400" smtClean="0"/>
              <a:t>‹Nr.›</a:t>
            </a:fld>
            <a:r>
              <a:rPr lang="en-US" altLang="zh-CN" sz="1400"/>
              <a:t>/15</a:t>
            </a:r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151451" y="6264275"/>
            <a:ext cx="1486892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FCFB91F-2116-473C-873B-231CC4AB27FA}" type="datetime1">
              <a:rPr lang="zh-CN" altLang="de-DE"/>
              <a:t>2025/12/17</a:t>
            </a:fld>
            <a:endParaRPr lang="zh-CN" altLang="zh-CN"/>
          </a:p>
        </p:txBody>
      </p:sp>
      <p:sp>
        <p:nvSpPr>
          <p:cNvPr id="6" name="Rectangle 5"/>
          <p:cNvSpPr txBox="1">
            <a:spLocks noChangeArrowheads="1"/>
          </p:cNvSpPr>
          <p:nvPr userDrawn="1"/>
        </p:nvSpPr>
        <p:spPr bwMode="auto">
          <a:xfrm>
            <a:off x="4367808" y="6244803"/>
            <a:ext cx="1919816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99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defRPr/>
            </a:pPr>
            <a:r>
              <a:rPr lang="en-US" altLang="zh-CN" sz="1400"/>
              <a:t>P </a:t>
            </a:r>
            <a:fld id="{E845B4C9-1983-45C7-B1E1-15931573A206}" type="slidenum">
              <a:rPr lang="en-US" altLang="zh-CN" sz="1400" smtClean="0"/>
              <a:t>‹Nr.›</a:t>
            </a:fld>
            <a:r>
              <a:rPr lang="en-US" altLang="zh-CN" sz="1400"/>
              <a:t>/15</a:t>
            </a:r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151451" y="6264275"/>
            <a:ext cx="1486892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751A01F-30EB-465D-A4FA-D03FF7434464}" type="datetime1">
              <a:rPr lang="zh-CN" altLang="de-DE"/>
              <a:t>2025/12/17</a:t>
            </a:fld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799524" y="6264275"/>
            <a:ext cx="1919816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B461F62E-2E7C-4182-90BD-F4AFEAD56944}" type="slidenum">
              <a:rPr lang="en-US" altLang="zh-CN"/>
              <a:t>‹Nr.›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151451" y="6264275"/>
            <a:ext cx="1486892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B73C2C8-B631-4A20-B78E-9C9FEAD36837}" type="datetime1">
              <a:rPr lang="zh-CN" altLang="de-DE"/>
              <a:t>2025/12/17</a:t>
            </a:fld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799524" y="6264275"/>
            <a:ext cx="1919816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DD1B1A2F-FE57-48AC-9332-476725BC2CCA}" type="slidenum">
              <a:rPr lang="en-US" altLang="zh-CN"/>
              <a:t>‹Nr.›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151451" y="6264275"/>
            <a:ext cx="1486892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4F2B158-8B33-4C85-AD50-2638F91C4A13}" type="datetime1">
              <a:rPr lang="zh-CN" altLang="de-DE"/>
              <a:t>2025/12/17</a:t>
            </a:fld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799524" y="6264275"/>
            <a:ext cx="1919816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500A2B24-44EB-4723-A1F9-2FA5CF20C91F}" type="slidenum">
              <a:rPr lang="en-US" altLang="zh-CN"/>
              <a:t>‹Nr.›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151451" y="6264275"/>
            <a:ext cx="1486892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8BC2554-F870-4A08-A1C3-34A0352C7FE6}" type="datetime1">
              <a:rPr lang="zh-CN" altLang="de-DE"/>
              <a:t>2025/12/17</a:t>
            </a:fld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799524" y="6264275"/>
            <a:ext cx="1919816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/>
              <a:t>P </a:t>
            </a:r>
            <a:fld id="{E845B4C9-1983-45C7-B1E1-15931573A206}" type="slidenum">
              <a:rPr lang="en-US" altLang="zh-CN" dirty="0" smtClean="0"/>
              <a:t>‹Nr.›</a:t>
            </a:fld>
            <a:r>
              <a:rPr lang="en-US" altLang="zh-CN" dirty="0"/>
              <a:t>/15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151451" y="6264275"/>
            <a:ext cx="1486892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5F1267-7E44-4787-8237-46EA7EE3B425}" type="datetime1">
              <a:rPr lang="zh-CN" altLang="de-DE"/>
              <a:t>2025/12/17</a:t>
            </a:fld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799524" y="6264275"/>
            <a:ext cx="1919816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B47AAD2E-8827-4426-B624-FBB371AF10C2}" type="slidenum">
              <a:rPr lang="en-US" altLang="zh-CN"/>
              <a:t>‹Nr.›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151451" y="6264275"/>
            <a:ext cx="1486892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8D86719-B1D8-44BE-B404-483BF05E5B85}" type="datetime1">
              <a:rPr lang="zh-CN" altLang="de-DE"/>
              <a:t>2025/12/17</a:t>
            </a:fld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799524" y="6264275"/>
            <a:ext cx="1919816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3AAFEAFC-7D3C-45C8-B2D7-223DD88C08B2}" type="slidenum">
              <a:rPr lang="en-US" altLang="zh-CN"/>
              <a:t>‹Nr.›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151451" y="6264275"/>
            <a:ext cx="1486892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0D76C578-B039-4440-93BC-93558C33A662}" type="datetime1">
              <a:rPr lang="zh-CN" altLang="de-DE"/>
              <a:t>2025/12/17</a:t>
            </a:fld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799524" y="6264275"/>
            <a:ext cx="1919816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99623990-8177-4A63-A14D-83A8A4CBF987}" type="slidenum">
              <a:rPr lang="en-US" altLang="zh-CN"/>
              <a:t>‹Nr.›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GI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12192000" cy="908720"/>
          </a:xfrm>
          <a:prstGeom prst="rect">
            <a:avLst/>
          </a:prstGeom>
          <a:solidFill>
            <a:srgbClr val="969696">
              <a:alpha val="43000"/>
            </a:srgbClr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 sz="1600" b="1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192618" y="6264275"/>
            <a:ext cx="1486892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>
              <a:defRPr/>
            </a:pPr>
            <a:r>
              <a:rPr lang="en-US" altLang="zh-CN" sz="1400" dirty="0">
                <a:solidFill>
                  <a:srgbClr val="000099"/>
                </a:solidFill>
              </a:rPr>
              <a:t>Achim Rolfs</a:t>
            </a:r>
          </a:p>
        </p:txBody>
      </p:sp>
      <p:pic>
        <p:nvPicPr>
          <p:cNvPr id="12" name="Grafik 11" descr="Logo_S+W.gif"/>
          <p:cNvPicPr>
            <a:picLocks noChangeAspect="1"/>
          </p:cNvPicPr>
          <p:nvPr userDrawn="1"/>
        </p:nvPicPr>
        <p:blipFill>
          <a:blip r:embed="rId11" cstate="print">
            <a:duotone>
              <a:prstClr val="black"/>
              <a:schemeClr val="bg2">
                <a:lumMod val="75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63692" y="140715"/>
            <a:ext cx="887760" cy="653064"/>
          </a:xfrm>
          <a:prstGeom prst="rect">
            <a:avLst/>
          </a:prstGeom>
        </p:spPr>
      </p:pic>
      <p:sp>
        <p:nvSpPr>
          <p:cNvPr id="2" name="Rectangle 22">
            <a:extLst>
              <a:ext uri="{FF2B5EF4-FFF2-40B4-BE49-F238E27FC236}">
                <a16:creationId xmlns:a16="http://schemas.microsoft.com/office/drawing/2014/main" id="{B96B01E2-3B6A-BB25-F657-B1338C6106C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327381" y="206365"/>
            <a:ext cx="8297011" cy="557213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pPr algn="l">
              <a:defRPr/>
            </a:pPr>
            <a:r>
              <a:rPr lang="en-US" altLang="zh-CN" sz="2500" i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anose="020B0A04020102020204" pitchFamily="34" charset="0"/>
              </a:rPr>
              <a:t>MOLD BOM FOR MANUFACTURING APPROVAL</a:t>
            </a:r>
            <a:endParaRPr lang="en-US" altLang="zh-CN" sz="2000" i="0" dirty="0">
              <a:solidFill>
                <a:schemeClr val="tx1">
                  <a:lumMod val="50000"/>
                  <a:lumOff val="50000"/>
                </a:schemeClr>
              </a:solidFill>
              <a:latin typeface="Arial Black" panose="020B0A04020102020204" pitchFamily="34" charset="0"/>
            </a:endParaRPr>
          </a:p>
        </p:txBody>
      </p:sp>
      <p:graphicFrame>
        <p:nvGraphicFramePr>
          <p:cNvPr id="3" name="Group 45">
            <a:extLst>
              <a:ext uri="{FF2B5EF4-FFF2-40B4-BE49-F238E27FC236}">
                <a16:creationId xmlns:a16="http://schemas.microsoft.com/office/drawing/2014/main" id="{5476C71A-9E17-9CC4-AB50-40EA44DF1697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896815372"/>
              </p:ext>
            </p:extLst>
          </p:nvPr>
        </p:nvGraphicFramePr>
        <p:xfrm>
          <a:off x="5087888" y="6017452"/>
          <a:ext cx="7039618" cy="777876"/>
        </p:xfrm>
        <a:graphic>
          <a:graphicData uri="http://schemas.openxmlformats.org/drawingml/2006/table">
            <a:tbl>
              <a:tblPr/>
              <a:tblGrid>
                <a:gridCol w="10754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640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05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95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292"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Customer Comment. (please give your approval and comments)</a:t>
                      </a:r>
                    </a:p>
                  </a:txBody>
                  <a:tcPr marL="121920" marR="121920" marT="45757" marB="45757" anchor="ctr" horzOverflow="overflow">
                    <a:lnL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92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sym typeface="Wingdings" panose="05000000000000000000" pitchFamily="2" charset="2"/>
                        </a:rPr>
                        <a:t>OK or NG</a:t>
                      </a:r>
                      <a:endParaRPr kumimoji="0" lang="en-US" altLang="zh-CN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Remark</a:t>
                      </a: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Approval By:</a:t>
                      </a: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Date</a:t>
                      </a: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92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Rectangle 9">
            <a:extLst>
              <a:ext uri="{FF2B5EF4-FFF2-40B4-BE49-F238E27FC236}">
                <a16:creationId xmlns:a16="http://schemas.microsoft.com/office/drawing/2014/main" id="{99EAA3F2-6811-2B0A-988E-D3FCE4A8476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5949280"/>
            <a:ext cx="12192000" cy="908720"/>
          </a:xfrm>
          <a:prstGeom prst="rect">
            <a:avLst/>
          </a:prstGeom>
          <a:solidFill>
            <a:srgbClr val="969696">
              <a:alpha val="43000"/>
            </a:srgbClr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 sz="1600" b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67408" y="5155098"/>
            <a:ext cx="227393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940 KG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3569" y="1376630"/>
            <a:ext cx="5929408" cy="4104739"/>
          </a:xfrm>
          <a:prstGeom prst="rect">
            <a:avLst/>
          </a:prstGeom>
        </p:spPr>
      </p:pic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98B1732-8CE2-6149-40C5-3D187112F0F1}"/>
              </a:ext>
            </a:extLst>
          </p:cNvPr>
          <p:cNvSpPr txBox="1">
            <a:spLocks noGrp="1"/>
          </p:cNvSpPr>
          <p:nvPr/>
        </p:nvSpPr>
        <p:spPr>
          <a:xfrm>
            <a:off x="2257326" y="6165304"/>
            <a:ext cx="1822450" cy="330200"/>
          </a:xfrm>
          <a:prstGeom prst="rect">
            <a:avLst/>
          </a:prstGeom>
          <a:noFill/>
          <a:ln w="9525">
            <a:noFill/>
          </a:ln>
        </p:spPr>
        <p:txBody>
          <a:bodyPr wrap="none" lIns="92075" tIns="46038" rIns="92075" bIns="46038" anchor="ctr" anchorCtr="0"/>
          <a:lstStyle/>
          <a:p>
            <a:pPr algn="ctr" eaLnBrk="0" hangingPunct="0">
              <a:lnSpc>
                <a:spcPct val="90000"/>
              </a:lnSpc>
            </a:pPr>
            <a:endParaRPr lang="zh-CN" altLang="en-US" sz="1400" b="1" dirty="0">
              <a:latin typeface="Arial Narrow" panose="020B0606020202030204" pitchFamily="34" charset="0"/>
            </a:endParaRPr>
          </a:p>
          <a:p>
            <a:pPr algn="ctr" eaLnBrk="0" hangingPunct="0">
              <a:lnSpc>
                <a:spcPct val="90000"/>
              </a:lnSpc>
            </a:pPr>
            <a:r>
              <a:rPr lang="en-US" altLang="en-US" sz="1400" dirty="0">
                <a:latin typeface="Arial Narrow" panose="020B0606020202030204" pitchFamily="34" charset="0"/>
              </a:rPr>
              <a:t>page 1   /   15.12.2025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FCC54E4C-CB52-21B2-0D4B-6C620998185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02874" y="0"/>
            <a:ext cx="3345557" cy="3673859"/>
          </a:xfrm>
          <a:prstGeom prst="rect">
            <a:avLst/>
          </a:prstGeom>
        </p:spPr>
      </p:pic>
      <p:pic>
        <p:nvPicPr>
          <p:cNvPr id="8" name="Grafik 7" descr="Ein Bild, das Screenshot, Farbigkeit, Design enthält.&#10;&#10;KI-generierte Inhalte können fehlerhaft sein.">
            <a:extLst>
              <a:ext uri="{FF2B5EF4-FFF2-40B4-BE49-F238E27FC236}">
                <a16:creationId xmlns:a16="http://schemas.microsoft.com/office/drawing/2014/main" id="{27E7A5C5-8512-ED94-D17C-5D4A3A6EAF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76421" y="2924944"/>
            <a:ext cx="4068898" cy="281272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7940" y="995045"/>
            <a:ext cx="5901690" cy="4868545"/>
          </a:xfrm>
          <a:prstGeom prst="rect">
            <a:avLst/>
          </a:prstGeom>
        </p:spPr>
      </p:pic>
      <p:sp>
        <p:nvSpPr>
          <p:cNvPr id="71681" name="灯片编号占位符 3"/>
          <p:cNvSpPr txBox="1">
            <a:spLocks noGrp="1"/>
          </p:cNvSpPr>
          <p:nvPr/>
        </p:nvSpPr>
        <p:spPr>
          <a:xfrm>
            <a:off x="8682038" y="6381750"/>
            <a:ext cx="1822450" cy="330200"/>
          </a:xfrm>
          <a:prstGeom prst="rect">
            <a:avLst/>
          </a:prstGeom>
          <a:noFill/>
          <a:ln w="9525">
            <a:noFill/>
          </a:ln>
        </p:spPr>
        <p:txBody>
          <a:bodyPr wrap="none" lIns="92075" tIns="46038" rIns="92075" bIns="46038" anchor="ctr" anchorCtr="0"/>
          <a:lstStyle/>
          <a:p>
            <a:pPr algn="r" eaLnBrk="0" hangingPunct="0">
              <a:lnSpc>
                <a:spcPct val="90000"/>
              </a:lnSpc>
            </a:pPr>
            <a:endParaRPr lang="zh-CN" altLang="en-US" sz="1200" b="1" dirty="0">
              <a:solidFill>
                <a:schemeClr val="tx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r" eaLnBrk="0" hangingPunct="0">
              <a:lnSpc>
                <a:spcPct val="90000"/>
              </a:lnSpc>
            </a:pPr>
            <a:r>
              <a:rPr lang="en-US" altLang="en-US" sz="1200" dirty="0">
                <a:solidFill>
                  <a:schemeClr val="tx2"/>
                </a:solidFill>
                <a:latin typeface="Arial" panose="020B0604020202020204" pitchFamily="34" charset="0"/>
              </a:rPr>
              <a:t>Page </a:t>
            </a:r>
            <a:fld id="{9A0DB2DC-4C9A-4742-B13C-FB6460FD3503}" type="slidenum">
              <a:rPr lang="en-US" altLang="en-US" sz="1200" dirty="0">
                <a:solidFill>
                  <a:schemeClr val="tx2"/>
                </a:solidFill>
                <a:latin typeface="Arial" panose="020B0604020202020204" pitchFamily="34" charset="0"/>
              </a:rPr>
              <a:t>10</a:t>
            </a:fld>
            <a:endParaRPr lang="en-US" altLang="en-US" sz="1200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380" y="4220845"/>
            <a:ext cx="1938655" cy="514350"/>
          </a:xfrm>
          <a:prstGeom prst="rect">
            <a:avLst/>
          </a:prstGeom>
        </p:spPr>
      </p:pic>
      <p:cxnSp>
        <p:nvCxnSpPr>
          <p:cNvPr id="8" name="直接箭头连接符 7"/>
          <p:cNvCxnSpPr/>
          <p:nvPr/>
        </p:nvCxnSpPr>
        <p:spPr>
          <a:xfrm flipH="1">
            <a:off x="2063750" y="3644900"/>
            <a:ext cx="2592070" cy="648335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10" name="直接箭头连接符 9"/>
          <p:cNvCxnSpPr/>
          <p:nvPr/>
        </p:nvCxnSpPr>
        <p:spPr>
          <a:xfrm flipH="1">
            <a:off x="2135505" y="4004945"/>
            <a:ext cx="2520315" cy="360045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12" name="文本框 11"/>
          <p:cNvSpPr txBox="1"/>
          <p:nvPr/>
        </p:nvSpPr>
        <p:spPr>
          <a:xfrm>
            <a:off x="335280" y="4869180"/>
            <a:ext cx="901065" cy="4603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客户自行采购安装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9380" y="5318760"/>
            <a:ext cx="3682365" cy="544830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id="{D0A15C62-C449-751C-7EEE-A36E3037F11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46418" y="1772816"/>
            <a:ext cx="3276059" cy="34665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E4BC8C-6629-1E14-FD4F-07BE464C48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CDB84DB-DAB2-F695-98F2-313040F24969}"/>
              </a:ext>
            </a:extLst>
          </p:cNvPr>
          <p:cNvSpPr txBox="1">
            <a:spLocks noGrp="1"/>
          </p:cNvSpPr>
          <p:nvPr/>
        </p:nvSpPr>
        <p:spPr>
          <a:xfrm>
            <a:off x="2257326" y="6165304"/>
            <a:ext cx="1822450" cy="330200"/>
          </a:xfrm>
          <a:prstGeom prst="rect">
            <a:avLst/>
          </a:prstGeom>
          <a:noFill/>
          <a:ln w="9525">
            <a:noFill/>
          </a:ln>
        </p:spPr>
        <p:txBody>
          <a:bodyPr wrap="none" lIns="92075" tIns="46038" rIns="92075" bIns="46038" anchor="ctr" anchorCtr="0"/>
          <a:lstStyle/>
          <a:p>
            <a:pPr algn="ctr" eaLnBrk="0" hangingPunct="0">
              <a:lnSpc>
                <a:spcPct val="90000"/>
              </a:lnSpc>
            </a:pPr>
            <a:endParaRPr lang="zh-CN" altLang="en-US" sz="1400" b="1" dirty="0">
              <a:latin typeface="Arial Narrow" panose="020B0606020202030204" pitchFamily="34" charset="0"/>
            </a:endParaRPr>
          </a:p>
          <a:p>
            <a:pPr algn="ctr" eaLnBrk="0" hangingPunct="0">
              <a:lnSpc>
                <a:spcPct val="90000"/>
              </a:lnSpc>
            </a:pPr>
            <a:r>
              <a:rPr lang="en-US" altLang="en-US" sz="1400" dirty="0">
                <a:latin typeface="Arial Narrow" panose="020B0606020202030204" pitchFamily="34" charset="0"/>
              </a:rPr>
              <a:t>page 2   /   15.12.2025</a:t>
            </a:r>
          </a:p>
        </p:txBody>
      </p:sp>
      <p:pic>
        <p:nvPicPr>
          <p:cNvPr id="2" name="图片 3">
            <a:extLst>
              <a:ext uri="{FF2B5EF4-FFF2-40B4-BE49-F238E27FC236}">
                <a16:creationId xmlns:a16="http://schemas.microsoft.com/office/drawing/2014/main" id="{9D693561-274D-1A48-A94D-96276C6DFA9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625" y="909320"/>
            <a:ext cx="6115050" cy="2306955"/>
          </a:xfrm>
          <a:prstGeom prst="rect">
            <a:avLst/>
          </a:prstGeom>
        </p:spPr>
      </p:pic>
      <p:pic>
        <p:nvPicPr>
          <p:cNvPr id="3" name="图片 4">
            <a:extLst>
              <a:ext uri="{FF2B5EF4-FFF2-40B4-BE49-F238E27FC236}">
                <a16:creationId xmlns:a16="http://schemas.microsoft.com/office/drawing/2014/main" id="{EBD8921E-E31E-6F45-E15F-D31C2D86822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9380" y="3285490"/>
            <a:ext cx="4573905" cy="2719705"/>
          </a:xfrm>
          <a:prstGeom prst="rect">
            <a:avLst/>
          </a:prstGeom>
        </p:spPr>
      </p:pic>
      <p:pic>
        <p:nvPicPr>
          <p:cNvPr id="6" name="Grafik 5" descr="Ein Bild, das Diagramm, Screenshot, Plan enthält.&#10;&#10;KI-generierte Inhalte können fehlerhaft sein.">
            <a:extLst>
              <a:ext uri="{FF2B5EF4-FFF2-40B4-BE49-F238E27FC236}">
                <a16:creationId xmlns:a16="http://schemas.microsoft.com/office/drawing/2014/main" id="{B9109D37-CDBA-EA5D-0D37-05EA3B85D9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84032" y="1174946"/>
            <a:ext cx="4808470" cy="4221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5035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F5A54D-90AB-E6D9-9BB6-595FA9FAE8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D386E95-BBE6-4701-6326-377BA7B3C73F}"/>
              </a:ext>
            </a:extLst>
          </p:cNvPr>
          <p:cNvSpPr txBox="1">
            <a:spLocks noGrp="1"/>
          </p:cNvSpPr>
          <p:nvPr/>
        </p:nvSpPr>
        <p:spPr>
          <a:xfrm>
            <a:off x="2257326" y="6165304"/>
            <a:ext cx="1822450" cy="330200"/>
          </a:xfrm>
          <a:prstGeom prst="rect">
            <a:avLst/>
          </a:prstGeom>
          <a:noFill/>
          <a:ln w="9525">
            <a:noFill/>
          </a:ln>
        </p:spPr>
        <p:txBody>
          <a:bodyPr wrap="none" lIns="92075" tIns="46038" rIns="92075" bIns="46038" anchor="ctr" anchorCtr="0"/>
          <a:lstStyle/>
          <a:p>
            <a:pPr algn="ctr" eaLnBrk="0" hangingPunct="0">
              <a:lnSpc>
                <a:spcPct val="90000"/>
              </a:lnSpc>
            </a:pPr>
            <a:endParaRPr lang="zh-CN" altLang="en-US" sz="1400" b="1" dirty="0">
              <a:latin typeface="Arial Narrow" panose="020B0606020202030204" pitchFamily="34" charset="0"/>
            </a:endParaRPr>
          </a:p>
          <a:p>
            <a:pPr algn="ctr" eaLnBrk="0" hangingPunct="0">
              <a:lnSpc>
                <a:spcPct val="90000"/>
              </a:lnSpc>
            </a:pPr>
            <a:r>
              <a:rPr lang="en-US" altLang="en-US" sz="1400" dirty="0">
                <a:latin typeface="Arial Narrow" panose="020B0606020202030204" pitchFamily="34" charset="0"/>
              </a:rPr>
              <a:t>page 3   /   15.12.2025</a:t>
            </a:r>
          </a:p>
        </p:txBody>
      </p:sp>
      <p:pic>
        <p:nvPicPr>
          <p:cNvPr id="3" name="Grafik 2" descr="Ein Bild, das Text, Screenshot, Diagramm, Quadrat enthält.&#10;&#10;KI-generierte Inhalte können fehlerhaft sein.">
            <a:extLst>
              <a:ext uri="{FF2B5EF4-FFF2-40B4-BE49-F238E27FC236}">
                <a16:creationId xmlns:a16="http://schemas.microsoft.com/office/drawing/2014/main" id="{042EE0F9-774F-FB29-256E-293226D313E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67608" y="872716"/>
            <a:ext cx="6492046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345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3910" y="1052830"/>
            <a:ext cx="4759960" cy="4834890"/>
          </a:xfrm>
          <a:prstGeom prst="rect">
            <a:avLst/>
          </a:prstGeom>
        </p:spPr>
      </p:pic>
      <p:cxnSp>
        <p:nvCxnSpPr>
          <p:cNvPr id="17" name="直接箭头连接符 16"/>
          <p:cNvCxnSpPr>
            <a:stCxn id="21" idx="1"/>
          </p:cNvCxnSpPr>
          <p:nvPr/>
        </p:nvCxnSpPr>
        <p:spPr>
          <a:xfrm flipH="1">
            <a:off x="6456045" y="2198370"/>
            <a:ext cx="817880" cy="6350"/>
          </a:xfrm>
          <a:prstGeom prst="straightConnector1">
            <a:avLst/>
          </a:prstGeom>
          <a:solidFill>
            <a:srgbClr val="7F7F7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20" name="直接箭头连接符 19"/>
          <p:cNvCxnSpPr>
            <a:stCxn id="19" idx="1"/>
          </p:cNvCxnSpPr>
          <p:nvPr/>
        </p:nvCxnSpPr>
        <p:spPr>
          <a:xfrm flipH="1">
            <a:off x="6456045" y="2968625"/>
            <a:ext cx="751840" cy="27940"/>
          </a:xfrm>
          <a:prstGeom prst="straightConnector1">
            <a:avLst/>
          </a:prstGeom>
          <a:solidFill>
            <a:srgbClr val="7F7F7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8" name="直接箭头连接符 7"/>
          <p:cNvCxnSpPr/>
          <p:nvPr/>
        </p:nvCxnSpPr>
        <p:spPr>
          <a:xfrm flipH="1">
            <a:off x="6528435" y="1332865"/>
            <a:ext cx="975360" cy="7620"/>
          </a:xfrm>
          <a:prstGeom prst="straightConnector1">
            <a:avLst/>
          </a:prstGeom>
          <a:solidFill>
            <a:srgbClr val="7F7F7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9" name="文本框 8"/>
          <p:cNvSpPr txBox="1"/>
          <p:nvPr/>
        </p:nvSpPr>
        <p:spPr>
          <a:xfrm>
            <a:off x="6816090" y="1196975"/>
            <a:ext cx="748030" cy="27559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zh-CN" sz="1200">
                <a:ln>
                  <a:noFill/>
                </a:ln>
                <a:solidFill>
                  <a:schemeClr val="tx1"/>
                </a:solidFill>
              </a:rPr>
              <a:t>1.1730</a:t>
            </a:r>
          </a:p>
        </p:txBody>
      </p:sp>
      <p:cxnSp>
        <p:nvCxnSpPr>
          <p:cNvPr id="32" name="直接箭头连接符 31"/>
          <p:cNvCxnSpPr/>
          <p:nvPr/>
        </p:nvCxnSpPr>
        <p:spPr>
          <a:xfrm flipH="1">
            <a:off x="6456045" y="3860800"/>
            <a:ext cx="575945" cy="635"/>
          </a:xfrm>
          <a:prstGeom prst="straightConnector1">
            <a:avLst/>
          </a:prstGeom>
          <a:solidFill>
            <a:srgbClr val="7F7F7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36" name="直接箭头连接符 35"/>
          <p:cNvCxnSpPr>
            <a:stCxn id="37" idx="3"/>
          </p:cNvCxnSpPr>
          <p:nvPr/>
        </p:nvCxnSpPr>
        <p:spPr>
          <a:xfrm>
            <a:off x="1731010" y="5079365"/>
            <a:ext cx="548640" cy="5715"/>
          </a:xfrm>
          <a:prstGeom prst="straightConnector1">
            <a:avLst/>
          </a:prstGeom>
          <a:solidFill>
            <a:srgbClr val="7F7F7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37" name="文本框 36"/>
          <p:cNvSpPr txBox="1"/>
          <p:nvPr/>
        </p:nvSpPr>
        <p:spPr>
          <a:xfrm>
            <a:off x="982980" y="4941570"/>
            <a:ext cx="748030" cy="27559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zh-CN" sz="1200">
                <a:ln>
                  <a:noFill/>
                </a:ln>
                <a:solidFill>
                  <a:schemeClr val="tx1"/>
                </a:solidFill>
              </a:rPr>
              <a:t>1.1730</a:t>
            </a:r>
          </a:p>
        </p:txBody>
      </p:sp>
      <p:cxnSp>
        <p:nvCxnSpPr>
          <p:cNvPr id="6" name="直接箭头连接符 5"/>
          <p:cNvCxnSpPr>
            <a:stCxn id="10" idx="1"/>
          </p:cNvCxnSpPr>
          <p:nvPr/>
        </p:nvCxnSpPr>
        <p:spPr>
          <a:xfrm flipH="1">
            <a:off x="5735955" y="5282565"/>
            <a:ext cx="1440180" cy="18415"/>
          </a:xfrm>
          <a:prstGeom prst="straightConnector1">
            <a:avLst/>
          </a:prstGeom>
          <a:solidFill>
            <a:srgbClr val="7F7F7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10" name="文本框 9"/>
          <p:cNvSpPr txBox="1"/>
          <p:nvPr/>
        </p:nvSpPr>
        <p:spPr>
          <a:xfrm>
            <a:off x="7176135" y="5144770"/>
            <a:ext cx="696595" cy="27559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1200">
                <a:ln>
                  <a:noFill/>
                </a:ln>
                <a:solidFill>
                  <a:schemeClr val="tx1"/>
                </a:solidFill>
                <a:sym typeface="+mn-ea"/>
              </a:rPr>
              <a:t>1.1730</a:t>
            </a:r>
          </a:p>
        </p:txBody>
      </p:sp>
      <p:cxnSp>
        <p:nvCxnSpPr>
          <p:cNvPr id="13" name="直接箭头连接符 12"/>
          <p:cNvCxnSpPr>
            <a:stCxn id="14" idx="1"/>
          </p:cNvCxnSpPr>
          <p:nvPr/>
        </p:nvCxnSpPr>
        <p:spPr>
          <a:xfrm flipH="1">
            <a:off x="6527800" y="4502785"/>
            <a:ext cx="504190" cy="6350"/>
          </a:xfrm>
          <a:prstGeom prst="straightConnector1">
            <a:avLst/>
          </a:prstGeom>
          <a:solidFill>
            <a:srgbClr val="7F7F7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14" name="文本框 13"/>
          <p:cNvSpPr txBox="1"/>
          <p:nvPr/>
        </p:nvSpPr>
        <p:spPr>
          <a:xfrm>
            <a:off x="7031990" y="4364990"/>
            <a:ext cx="748030" cy="27559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zh-CN" sz="1200">
                <a:ln>
                  <a:noFill/>
                </a:ln>
                <a:solidFill>
                  <a:schemeClr val="tx1"/>
                </a:solidFill>
              </a:rPr>
              <a:t>1.1730</a:t>
            </a:r>
          </a:p>
        </p:txBody>
      </p:sp>
      <p:cxnSp>
        <p:nvCxnSpPr>
          <p:cNvPr id="12" name="直接箭头连接符 11"/>
          <p:cNvCxnSpPr>
            <a:stCxn id="15" idx="1"/>
          </p:cNvCxnSpPr>
          <p:nvPr/>
        </p:nvCxnSpPr>
        <p:spPr>
          <a:xfrm flipH="1">
            <a:off x="5735955" y="4994275"/>
            <a:ext cx="1441450" cy="18415"/>
          </a:xfrm>
          <a:prstGeom prst="straightConnector1">
            <a:avLst/>
          </a:prstGeom>
          <a:solidFill>
            <a:srgbClr val="7F7F7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15" name="文本框 14"/>
          <p:cNvSpPr txBox="1"/>
          <p:nvPr/>
        </p:nvSpPr>
        <p:spPr>
          <a:xfrm>
            <a:off x="7177405" y="4856480"/>
            <a:ext cx="696595" cy="275590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US" altLang="zh-CN" sz="1200">
                <a:ln>
                  <a:noFill/>
                </a:ln>
                <a:solidFill>
                  <a:schemeClr val="tx1"/>
                </a:solidFill>
              </a:rPr>
              <a:t>1.2312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7055485" y="3732530"/>
            <a:ext cx="696595" cy="275590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US" altLang="zh-CN" sz="1200">
                <a:ln>
                  <a:noFill/>
                </a:ln>
                <a:solidFill>
                  <a:schemeClr val="tx1"/>
                </a:solidFill>
              </a:rPr>
              <a:t>1.2312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7207885" y="2830830"/>
            <a:ext cx="696595" cy="275590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US" altLang="zh-CN" sz="1200">
                <a:ln>
                  <a:noFill/>
                </a:ln>
                <a:solidFill>
                  <a:schemeClr val="tx1"/>
                </a:solidFill>
              </a:rPr>
              <a:t>1.2312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7273925" y="2060575"/>
            <a:ext cx="647700" cy="27559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altLang="zh-CN" sz="1200">
                <a:ln>
                  <a:noFill/>
                </a:ln>
                <a:solidFill>
                  <a:schemeClr val="tx1"/>
                </a:solidFill>
              </a:rPr>
              <a:t>1.1730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92260" y="1052830"/>
            <a:ext cx="2497783" cy="4834890"/>
          </a:xfrm>
          <a:prstGeom prst="rect">
            <a:avLst/>
          </a:prstGeom>
        </p:spPr>
      </p:pic>
      <p:cxnSp>
        <p:nvCxnSpPr>
          <p:cNvPr id="4" name="直接箭头连接符 3"/>
          <p:cNvCxnSpPr>
            <a:stCxn id="5" idx="3"/>
          </p:cNvCxnSpPr>
          <p:nvPr/>
        </p:nvCxnSpPr>
        <p:spPr>
          <a:xfrm>
            <a:off x="1731010" y="5582920"/>
            <a:ext cx="548640" cy="5715"/>
          </a:xfrm>
          <a:prstGeom prst="straightConnector1">
            <a:avLst/>
          </a:prstGeom>
          <a:solidFill>
            <a:srgbClr val="7F7F7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5" name="文本框 4"/>
          <p:cNvSpPr txBox="1"/>
          <p:nvPr/>
        </p:nvSpPr>
        <p:spPr>
          <a:xfrm>
            <a:off x="982980" y="5445125"/>
            <a:ext cx="748030" cy="27559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zh-CN" sz="1200">
                <a:ln>
                  <a:noFill/>
                </a:ln>
                <a:solidFill>
                  <a:schemeClr val="tx1"/>
                </a:solidFill>
              </a:rPr>
              <a:t>1.1730</a:t>
            </a:r>
          </a:p>
        </p:txBody>
      </p:sp>
      <p:sp>
        <p:nvSpPr>
          <p:cNvPr id="3" name="灯片编号占位符 3">
            <a:extLst>
              <a:ext uri="{FF2B5EF4-FFF2-40B4-BE49-F238E27FC236}">
                <a16:creationId xmlns:a16="http://schemas.microsoft.com/office/drawing/2014/main" id="{01865BD1-8FDE-269B-D026-2544247D82DA}"/>
              </a:ext>
            </a:extLst>
          </p:cNvPr>
          <p:cNvSpPr txBox="1">
            <a:spLocks noGrp="1"/>
          </p:cNvSpPr>
          <p:nvPr/>
        </p:nvSpPr>
        <p:spPr>
          <a:xfrm>
            <a:off x="2257326" y="6165304"/>
            <a:ext cx="1822450" cy="330200"/>
          </a:xfrm>
          <a:prstGeom prst="rect">
            <a:avLst/>
          </a:prstGeom>
          <a:noFill/>
          <a:ln w="9525">
            <a:noFill/>
          </a:ln>
        </p:spPr>
        <p:txBody>
          <a:bodyPr wrap="none" lIns="92075" tIns="46038" rIns="92075" bIns="46038" anchor="ctr" anchorCtr="0"/>
          <a:lstStyle/>
          <a:p>
            <a:pPr algn="ctr" eaLnBrk="0" hangingPunct="0">
              <a:lnSpc>
                <a:spcPct val="90000"/>
              </a:lnSpc>
            </a:pPr>
            <a:endParaRPr lang="zh-CN" altLang="en-US" sz="1400" b="1" dirty="0">
              <a:latin typeface="Arial Narrow" panose="020B0606020202030204" pitchFamily="34" charset="0"/>
            </a:endParaRPr>
          </a:p>
          <a:p>
            <a:pPr algn="ctr" eaLnBrk="0" hangingPunct="0">
              <a:lnSpc>
                <a:spcPct val="90000"/>
              </a:lnSpc>
            </a:pPr>
            <a:r>
              <a:rPr lang="en-US" altLang="en-US" sz="1400" dirty="0">
                <a:latin typeface="Arial Narrow" panose="020B0606020202030204" pitchFamily="34" charset="0"/>
              </a:rPr>
              <a:t>page 4   /   15.12.2025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1127447" y="5057775"/>
            <a:ext cx="3093397" cy="27559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Cavity insert</a:t>
            </a:r>
            <a:r>
              <a:rPr lang="zh-CN" altLang="en-US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：</a:t>
            </a:r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1.2344  HRC48-52</a:t>
            </a:r>
            <a:endParaRPr lang="en-US" altLang="zh-CN" sz="1200" dirty="0">
              <a:ln>
                <a:noFill/>
              </a:ln>
              <a:solidFill>
                <a:schemeClr val="tx1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470" y="1628775"/>
            <a:ext cx="4632325" cy="315595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7031990" y="4797425"/>
            <a:ext cx="4029710" cy="5835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zh-CN" dirty="0">
                <a:ln>
                  <a:noFill/>
                </a:ln>
                <a:solidFill>
                  <a:schemeClr val="tx1"/>
                </a:solidFill>
                <a:sym typeface="+mn-ea"/>
              </a:rPr>
              <a:t>Cavity INSERT/Core INSERT</a:t>
            </a:r>
            <a:r>
              <a:rPr lang="zh-CN" altLang="en-US" dirty="0">
                <a:ln>
                  <a:noFill/>
                </a:ln>
                <a:solidFill>
                  <a:schemeClr val="tx1"/>
                </a:solidFill>
                <a:sym typeface="+mn-ea"/>
              </a:rPr>
              <a:t>：</a:t>
            </a:r>
          </a:p>
          <a:p>
            <a:r>
              <a:rPr lang="en-US" altLang="zh-CN" dirty="0">
                <a:ln>
                  <a:noFill/>
                </a:ln>
                <a:solidFill>
                  <a:schemeClr val="tx1"/>
                </a:solidFill>
                <a:sym typeface="+mn-ea"/>
              </a:rPr>
              <a:t>1.2344   HRC48-52</a:t>
            </a:r>
            <a:endParaRPr lang="en-US" altLang="zh-CN" dirty="0">
              <a:ln>
                <a:noFill/>
              </a:ln>
              <a:solidFill>
                <a:schemeClr val="tx1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4245" y="1340485"/>
            <a:ext cx="5683885" cy="3283585"/>
          </a:xfrm>
          <a:prstGeom prst="rect">
            <a:avLst/>
          </a:prstGeom>
        </p:spPr>
      </p:pic>
      <p:sp>
        <p:nvSpPr>
          <p:cNvPr id="3" name="灯片编号占位符 3">
            <a:extLst>
              <a:ext uri="{FF2B5EF4-FFF2-40B4-BE49-F238E27FC236}">
                <a16:creationId xmlns:a16="http://schemas.microsoft.com/office/drawing/2014/main" id="{E99F70A5-33A0-C5A0-0925-C60E6F1A615E}"/>
              </a:ext>
            </a:extLst>
          </p:cNvPr>
          <p:cNvSpPr txBox="1">
            <a:spLocks noGrp="1"/>
          </p:cNvSpPr>
          <p:nvPr/>
        </p:nvSpPr>
        <p:spPr>
          <a:xfrm>
            <a:off x="2257326" y="6165304"/>
            <a:ext cx="1822450" cy="330200"/>
          </a:xfrm>
          <a:prstGeom prst="rect">
            <a:avLst/>
          </a:prstGeom>
          <a:noFill/>
          <a:ln w="9525">
            <a:noFill/>
          </a:ln>
        </p:spPr>
        <p:txBody>
          <a:bodyPr wrap="none" lIns="92075" tIns="46038" rIns="92075" bIns="46038" anchor="ctr" anchorCtr="0"/>
          <a:lstStyle/>
          <a:p>
            <a:pPr algn="ctr" eaLnBrk="0" hangingPunct="0">
              <a:lnSpc>
                <a:spcPct val="90000"/>
              </a:lnSpc>
            </a:pPr>
            <a:endParaRPr lang="zh-CN" altLang="en-US" sz="1400" b="1" dirty="0">
              <a:latin typeface="Arial Narrow" panose="020B0606020202030204" pitchFamily="34" charset="0"/>
            </a:endParaRPr>
          </a:p>
          <a:p>
            <a:pPr algn="ctr" eaLnBrk="0" hangingPunct="0">
              <a:lnSpc>
                <a:spcPct val="90000"/>
              </a:lnSpc>
            </a:pPr>
            <a:r>
              <a:rPr lang="en-US" altLang="en-US" sz="1400" dirty="0">
                <a:latin typeface="Arial Narrow" panose="020B0606020202030204" pitchFamily="34" charset="0"/>
              </a:rPr>
              <a:t>page 5   /   15.12.2025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879976" y="5390991"/>
            <a:ext cx="1728192" cy="4603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HASCO EQV</a:t>
            </a:r>
            <a:r>
              <a:rPr lang="en-US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:</a:t>
            </a:r>
          </a:p>
          <a:p>
            <a:r>
              <a:rPr lang="en-US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   Z40              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24020" y="980440"/>
            <a:ext cx="5401945" cy="4692015"/>
          </a:xfrm>
          <a:prstGeom prst="rect">
            <a:avLst/>
          </a:prstGeom>
        </p:spPr>
      </p:pic>
      <p:sp>
        <p:nvSpPr>
          <p:cNvPr id="3" name="灯片编号占位符 3">
            <a:extLst>
              <a:ext uri="{FF2B5EF4-FFF2-40B4-BE49-F238E27FC236}">
                <a16:creationId xmlns:a16="http://schemas.microsoft.com/office/drawing/2014/main" id="{4B9E95F1-E281-A732-71CF-A0CB6EC397DA}"/>
              </a:ext>
            </a:extLst>
          </p:cNvPr>
          <p:cNvSpPr txBox="1">
            <a:spLocks noGrp="1"/>
          </p:cNvSpPr>
          <p:nvPr/>
        </p:nvSpPr>
        <p:spPr>
          <a:xfrm>
            <a:off x="2257326" y="6165304"/>
            <a:ext cx="1822450" cy="330200"/>
          </a:xfrm>
          <a:prstGeom prst="rect">
            <a:avLst/>
          </a:prstGeom>
          <a:noFill/>
          <a:ln w="9525">
            <a:noFill/>
          </a:ln>
        </p:spPr>
        <p:txBody>
          <a:bodyPr wrap="none" lIns="92075" tIns="46038" rIns="92075" bIns="46038" anchor="ctr" anchorCtr="0"/>
          <a:lstStyle/>
          <a:p>
            <a:pPr algn="ctr" eaLnBrk="0" hangingPunct="0">
              <a:lnSpc>
                <a:spcPct val="90000"/>
              </a:lnSpc>
            </a:pPr>
            <a:endParaRPr lang="zh-CN" altLang="en-US" sz="1400" b="1" dirty="0">
              <a:latin typeface="Arial Narrow" panose="020B0606020202030204" pitchFamily="34" charset="0"/>
            </a:endParaRPr>
          </a:p>
          <a:p>
            <a:pPr algn="ctr" eaLnBrk="0" hangingPunct="0">
              <a:lnSpc>
                <a:spcPct val="90000"/>
              </a:lnSpc>
            </a:pPr>
            <a:r>
              <a:rPr lang="en-US" altLang="en-US" sz="1400" dirty="0">
                <a:latin typeface="Arial Narrow" panose="020B0606020202030204" pitchFamily="34" charset="0"/>
              </a:rPr>
              <a:t>page 6   /   15.12.2025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4650" y="1268730"/>
            <a:ext cx="2094865" cy="184086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9785" y="980440"/>
            <a:ext cx="4918710" cy="4592955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9408160" y="3284855"/>
            <a:ext cx="1565910" cy="4603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sz="1200">
                <a:ln>
                  <a:noFill/>
                </a:ln>
                <a:solidFill>
                  <a:schemeClr val="tx1"/>
                </a:solidFill>
                <a:sym typeface="+mn-ea"/>
              </a:rPr>
              <a:t>HASCO EQV</a:t>
            </a:r>
            <a:r>
              <a:rPr lang="en-US" sz="1200">
                <a:ln>
                  <a:noFill/>
                </a:ln>
                <a:solidFill>
                  <a:schemeClr val="tx1"/>
                </a:solidFill>
                <a:sym typeface="+mn-ea"/>
              </a:rPr>
              <a:t>:</a:t>
            </a:r>
          </a:p>
          <a:p>
            <a:r>
              <a:rPr lang="en-US" sz="1200">
                <a:ln>
                  <a:noFill/>
                </a:ln>
                <a:solidFill>
                  <a:schemeClr val="tx1"/>
                </a:solidFill>
                <a:sym typeface="+mn-ea"/>
              </a:rPr>
              <a:t>A5730/47.5*38*24.5</a:t>
            </a:r>
          </a:p>
        </p:txBody>
      </p:sp>
      <p:cxnSp>
        <p:nvCxnSpPr>
          <p:cNvPr id="16" name="直接箭头连接符 15"/>
          <p:cNvCxnSpPr/>
          <p:nvPr/>
        </p:nvCxnSpPr>
        <p:spPr>
          <a:xfrm flipH="1">
            <a:off x="7392035" y="2132965"/>
            <a:ext cx="2808605" cy="1296035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23" name="直接箭头连接符 22"/>
          <p:cNvCxnSpPr/>
          <p:nvPr/>
        </p:nvCxnSpPr>
        <p:spPr>
          <a:xfrm flipH="1" flipV="1">
            <a:off x="2684780" y="1449070"/>
            <a:ext cx="1106805" cy="972185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4" name="文本框 3"/>
          <p:cNvSpPr txBox="1"/>
          <p:nvPr/>
        </p:nvSpPr>
        <p:spPr>
          <a:xfrm>
            <a:off x="117475" y="1218565"/>
            <a:ext cx="2567305" cy="4438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noAutofit/>
          </a:bodyPr>
          <a:lstStyle/>
          <a:p>
            <a:r>
              <a:rPr lang="zh-CN" altLang="en-US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马斯特</a:t>
            </a:r>
            <a:r>
              <a:rPr lang="en-US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 </a:t>
            </a:r>
            <a:r>
              <a:rPr lang="zh-CN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热咀公司配：</a:t>
            </a:r>
            <a:r>
              <a:rPr lang="en-US" altLang="zh-CN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Harting</a:t>
            </a:r>
          </a:p>
          <a:p>
            <a:r>
              <a:rPr lang="en-US" altLang="zh-CN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09 33 024 2601</a:t>
            </a:r>
            <a:r>
              <a:rPr lang="en-AU" altLang="en-US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+</a:t>
            </a:r>
            <a:r>
              <a:rPr lang="en-US" altLang="zh-CN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09 30 024 0301</a:t>
            </a:r>
          </a:p>
          <a:p>
            <a:endParaRPr lang="zh-CN" altLang="en-US" sz="1200" dirty="0">
              <a:ln>
                <a:noFill/>
              </a:ln>
              <a:solidFill>
                <a:schemeClr val="tx1"/>
              </a:solidFill>
              <a:sym typeface="+mn-ea"/>
            </a:endParaRPr>
          </a:p>
        </p:txBody>
      </p:sp>
      <p:cxnSp>
        <p:nvCxnSpPr>
          <p:cNvPr id="9" name="直接箭头连接符 8"/>
          <p:cNvCxnSpPr>
            <a:endCxn id="4" idx="3"/>
          </p:cNvCxnSpPr>
          <p:nvPr/>
        </p:nvCxnSpPr>
        <p:spPr>
          <a:xfrm flipH="1" flipV="1">
            <a:off x="2684780" y="1440815"/>
            <a:ext cx="2789555" cy="1160145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</p:cxnSp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215" y="1845310"/>
            <a:ext cx="2273300" cy="3672205"/>
          </a:xfrm>
          <a:prstGeom prst="rect">
            <a:avLst/>
          </a:prstGeom>
        </p:spPr>
      </p:pic>
      <p:sp>
        <p:nvSpPr>
          <p:cNvPr id="5" name="灯片编号占位符 3">
            <a:extLst>
              <a:ext uri="{FF2B5EF4-FFF2-40B4-BE49-F238E27FC236}">
                <a16:creationId xmlns:a16="http://schemas.microsoft.com/office/drawing/2014/main" id="{15EB67CF-E674-AE88-17CE-870048F24A96}"/>
              </a:ext>
            </a:extLst>
          </p:cNvPr>
          <p:cNvSpPr txBox="1">
            <a:spLocks noGrp="1"/>
          </p:cNvSpPr>
          <p:nvPr/>
        </p:nvSpPr>
        <p:spPr>
          <a:xfrm>
            <a:off x="2257326" y="6165304"/>
            <a:ext cx="1822450" cy="330200"/>
          </a:xfrm>
          <a:prstGeom prst="rect">
            <a:avLst/>
          </a:prstGeom>
          <a:noFill/>
          <a:ln w="9525">
            <a:noFill/>
          </a:ln>
        </p:spPr>
        <p:txBody>
          <a:bodyPr wrap="none" lIns="92075" tIns="46038" rIns="92075" bIns="46038" anchor="ctr" anchorCtr="0"/>
          <a:lstStyle/>
          <a:p>
            <a:pPr algn="ctr" eaLnBrk="0" hangingPunct="0">
              <a:lnSpc>
                <a:spcPct val="90000"/>
              </a:lnSpc>
            </a:pPr>
            <a:endParaRPr lang="zh-CN" altLang="en-US" sz="1400" b="1" dirty="0">
              <a:latin typeface="Arial Narrow" panose="020B0606020202030204" pitchFamily="34" charset="0"/>
            </a:endParaRPr>
          </a:p>
          <a:p>
            <a:pPr algn="ctr" eaLnBrk="0" hangingPunct="0">
              <a:lnSpc>
                <a:spcPct val="90000"/>
              </a:lnSpc>
            </a:pPr>
            <a:r>
              <a:rPr lang="en-US" altLang="en-US" sz="1400" dirty="0">
                <a:latin typeface="Arial Narrow" panose="020B0606020202030204" pitchFamily="34" charset="0"/>
              </a:rPr>
              <a:t>page 7   /   15.12.2025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3750" y="1254125"/>
            <a:ext cx="4399280" cy="429133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2805" y="1124585"/>
            <a:ext cx="1127125" cy="1448435"/>
          </a:xfrm>
          <a:prstGeom prst="rect">
            <a:avLst/>
          </a:prstGeom>
        </p:spPr>
      </p:pic>
      <p:cxnSp>
        <p:nvCxnSpPr>
          <p:cNvPr id="2" name="直接箭头连接符 1"/>
          <p:cNvCxnSpPr>
            <a:stCxn id="4" idx="1"/>
          </p:cNvCxnSpPr>
          <p:nvPr/>
        </p:nvCxnSpPr>
        <p:spPr>
          <a:xfrm flipH="1">
            <a:off x="5520055" y="1849120"/>
            <a:ext cx="2952750" cy="157988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9" name="文本框 8"/>
          <p:cNvSpPr txBox="1"/>
          <p:nvPr/>
        </p:nvSpPr>
        <p:spPr>
          <a:xfrm>
            <a:off x="8328660" y="2708910"/>
            <a:ext cx="1663700" cy="4603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sz="1200">
                <a:ln>
                  <a:noFill/>
                </a:ln>
                <a:solidFill>
                  <a:schemeClr val="tx1"/>
                </a:solidFill>
                <a:sym typeface="+mn-ea"/>
              </a:rPr>
              <a:t>HASCO EQV</a:t>
            </a:r>
            <a:r>
              <a:rPr lang="en-US" sz="1200">
                <a:ln>
                  <a:noFill/>
                </a:ln>
                <a:solidFill>
                  <a:schemeClr val="tx1"/>
                </a:solidFill>
                <a:sym typeface="+mn-ea"/>
              </a:rPr>
              <a:t>:</a:t>
            </a:r>
          </a:p>
          <a:p>
            <a:r>
              <a:rPr lang="en-US" altLang="zh-CN" sz="1200">
                <a:ln>
                  <a:noFill/>
                </a:ln>
                <a:solidFill>
                  <a:schemeClr val="tx1"/>
                </a:solidFill>
                <a:sym typeface="+mn-ea"/>
              </a:rPr>
              <a:t>Z0717/27x20x25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8768080" y="5153639"/>
            <a:ext cx="1663700" cy="4603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sz="1200">
                <a:ln>
                  <a:noFill/>
                </a:ln>
                <a:solidFill>
                  <a:schemeClr val="tx1"/>
                </a:solidFill>
                <a:sym typeface="+mn-ea"/>
              </a:rPr>
              <a:t>HASCO EQV</a:t>
            </a:r>
            <a:r>
              <a:rPr lang="en-US" sz="1200">
                <a:ln>
                  <a:noFill/>
                </a:ln>
                <a:solidFill>
                  <a:schemeClr val="tx1"/>
                </a:solidFill>
                <a:sym typeface="+mn-ea"/>
              </a:rPr>
              <a:t>:</a:t>
            </a:r>
          </a:p>
          <a:p>
            <a:r>
              <a:rPr lang="en-US" sz="1200">
                <a:ln>
                  <a:noFill/>
                </a:ln>
                <a:solidFill>
                  <a:schemeClr val="tx1"/>
                </a:solidFill>
                <a:sym typeface="+mn-ea"/>
              </a:rPr>
              <a:t>Z73/16x25x63</a:t>
            </a:r>
          </a:p>
        </p:txBody>
      </p:sp>
      <p:cxnSp>
        <p:nvCxnSpPr>
          <p:cNvPr id="15" name="直接箭头连接符 14"/>
          <p:cNvCxnSpPr>
            <a:stCxn id="8" idx="1"/>
          </p:cNvCxnSpPr>
          <p:nvPr/>
        </p:nvCxnSpPr>
        <p:spPr>
          <a:xfrm flipH="1" flipV="1">
            <a:off x="5087620" y="3644900"/>
            <a:ext cx="2592705" cy="885825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</p:cxnSp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80325" y="3424555"/>
            <a:ext cx="1172210" cy="2212340"/>
          </a:xfrm>
          <a:prstGeom prst="rect">
            <a:avLst/>
          </a:prstGeom>
        </p:spPr>
      </p:pic>
      <p:sp>
        <p:nvSpPr>
          <p:cNvPr id="3" name="灯片编号占位符 3">
            <a:extLst>
              <a:ext uri="{FF2B5EF4-FFF2-40B4-BE49-F238E27FC236}">
                <a16:creationId xmlns:a16="http://schemas.microsoft.com/office/drawing/2014/main" id="{D1222CA1-C789-576D-0D9C-7C0060746BF7}"/>
              </a:ext>
            </a:extLst>
          </p:cNvPr>
          <p:cNvSpPr txBox="1">
            <a:spLocks noGrp="1"/>
          </p:cNvSpPr>
          <p:nvPr/>
        </p:nvSpPr>
        <p:spPr>
          <a:xfrm>
            <a:off x="2257326" y="6165304"/>
            <a:ext cx="1822450" cy="330200"/>
          </a:xfrm>
          <a:prstGeom prst="rect">
            <a:avLst/>
          </a:prstGeom>
          <a:noFill/>
          <a:ln w="9525">
            <a:noFill/>
          </a:ln>
        </p:spPr>
        <p:txBody>
          <a:bodyPr wrap="none" lIns="92075" tIns="46038" rIns="92075" bIns="46038" anchor="ctr" anchorCtr="0"/>
          <a:lstStyle/>
          <a:p>
            <a:pPr algn="ctr" eaLnBrk="0" hangingPunct="0">
              <a:lnSpc>
                <a:spcPct val="90000"/>
              </a:lnSpc>
            </a:pPr>
            <a:endParaRPr lang="zh-CN" altLang="en-US" sz="1400" b="1" dirty="0">
              <a:latin typeface="Arial Narrow" panose="020B0606020202030204" pitchFamily="34" charset="0"/>
            </a:endParaRPr>
          </a:p>
          <a:p>
            <a:pPr algn="ctr" eaLnBrk="0" hangingPunct="0">
              <a:lnSpc>
                <a:spcPct val="90000"/>
              </a:lnSpc>
            </a:pPr>
            <a:r>
              <a:rPr lang="en-US" altLang="en-US" sz="1400" dirty="0">
                <a:latin typeface="Arial Narrow" panose="020B0606020202030204" pitchFamily="34" charset="0"/>
              </a:rPr>
              <a:t>page 8   /   15.12.2025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380" y="1340485"/>
            <a:ext cx="3253105" cy="325310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5640" y="1124585"/>
            <a:ext cx="5448935" cy="430530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626745" y="4959985"/>
            <a:ext cx="1727200" cy="5156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noAutofit/>
          </a:bodyPr>
          <a:lstStyle/>
          <a:p>
            <a:r>
              <a:rPr lang="zh-CN" altLang="en-US" sz="1200">
                <a:ln>
                  <a:noFill/>
                </a:ln>
                <a:solidFill>
                  <a:schemeClr val="tx1"/>
                </a:solidFill>
                <a:sym typeface="+mn-ea"/>
              </a:rPr>
              <a:t>马斯特热咀公司提供</a:t>
            </a:r>
            <a:r>
              <a:rPr lang="en-US" sz="1200">
                <a:ln>
                  <a:noFill/>
                </a:ln>
                <a:solidFill>
                  <a:schemeClr val="tx1"/>
                </a:solidFill>
                <a:sym typeface="+mn-ea"/>
              </a:rPr>
              <a:t>:</a:t>
            </a:r>
          </a:p>
          <a:p>
            <a:r>
              <a:rPr lang="en-US" altLang="zh-CN" sz="1200">
                <a:ln>
                  <a:noFill/>
                </a:ln>
                <a:solidFill>
                  <a:schemeClr val="tx1"/>
                </a:solidFill>
                <a:sym typeface="+mn-ea"/>
              </a:rPr>
              <a:t>5596518ESY11A1-10</a:t>
            </a:r>
          </a:p>
          <a:p>
            <a:endParaRPr lang="en-US" sz="1200">
              <a:ln>
                <a:noFill/>
              </a:ln>
              <a:solidFill>
                <a:schemeClr val="tx1"/>
              </a:solidFill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97110" y="1340485"/>
            <a:ext cx="1697355" cy="4603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AU" altLang="en-US" sz="1200">
                <a:ln>
                  <a:noFill/>
                </a:ln>
                <a:solidFill>
                  <a:schemeClr val="tx1"/>
                </a:solidFill>
                <a:sym typeface="+mn-ea"/>
              </a:rPr>
              <a:t>HASCO </a:t>
            </a:r>
            <a:r>
              <a:rPr lang="en-US" sz="1200">
                <a:ln>
                  <a:noFill/>
                </a:ln>
                <a:solidFill>
                  <a:schemeClr val="tx1"/>
                </a:solidFill>
                <a:sym typeface="+mn-ea"/>
              </a:rPr>
              <a:t>EQV:</a:t>
            </a:r>
          </a:p>
          <a:p>
            <a:r>
              <a:rPr lang="en-US" altLang="zh-CN" sz="1200">
                <a:ln>
                  <a:noFill/>
                </a:ln>
                <a:solidFill>
                  <a:schemeClr val="tx1"/>
                </a:solidFill>
                <a:sym typeface="+mn-ea"/>
              </a:rPr>
              <a:t>Z 710 / </a:t>
            </a:r>
            <a:r>
              <a:rPr lang="en-US" sz="1200">
                <a:ln>
                  <a:noFill/>
                </a:ln>
                <a:solidFill>
                  <a:schemeClr val="tx1"/>
                </a:solidFill>
                <a:sym typeface="+mn-ea"/>
              </a:rPr>
              <a:t>30</a:t>
            </a:r>
          </a:p>
        </p:txBody>
      </p:sp>
      <p:cxnSp>
        <p:nvCxnSpPr>
          <p:cNvPr id="10" name="直接箭头连接符 9"/>
          <p:cNvCxnSpPr/>
          <p:nvPr/>
        </p:nvCxnSpPr>
        <p:spPr>
          <a:xfrm flipH="1">
            <a:off x="2423795" y="2060575"/>
            <a:ext cx="3240405" cy="57658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16" name="直接箭头连接符 15"/>
          <p:cNvCxnSpPr/>
          <p:nvPr/>
        </p:nvCxnSpPr>
        <p:spPr>
          <a:xfrm flipV="1">
            <a:off x="7104380" y="1844675"/>
            <a:ext cx="2807970" cy="2088515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2" name="灯片编号占位符 3">
            <a:extLst>
              <a:ext uri="{FF2B5EF4-FFF2-40B4-BE49-F238E27FC236}">
                <a16:creationId xmlns:a16="http://schemas.microsoft.com/office/drawing/2014/main" id="{42DFC830-D3A3-9441-BC95-3A2AE4206A71}"/>
              </a:ext>
            </a:extLst>
          </p:cNvPr>
          <p:cNvSpPr txBox="1">
            <a:spLocks noGrp="1"/>
          </p:cNvSpPr>
          <p:nvPr/>
        </p:nvSpPr>
        <p:spPr>
          <a:xfrm>
            <a:off x="2257326" y="6165304"/>
            <a:ext cx="1822450" cy="330200"/>
          </a:xfrm>
          <a:prstGeom prst="rect">
            <a:avLst/>
          </a:prstGeom>
          <a:noFill/>
          <a:ln w="9525">
            <a:noFill/>
          </a:ln>
        </p:spPr>
        <p:txBody>
          <a:bodyPr wrap="none" lIns="92075" tIns="46038" rIns="92075" bIns="46038" anchor="ctr" anchorCtr="0"/>
          <a:lstStyle/>
          <a:p>
            <a:pPr algn="ctr" eaLnBrk="0" hangingPunct="0">
              <a:lnSpc>
                <a:spcPct val="90000"/>
              </a:lnSpc>
            </a:pPr>
            <a:endParaRPr lang="zh-CN" altLang="en-US" sz="1400" b="1" dirty="0">
              <a:latin typeface="Arial Narrow" panose="020B0606020202030204" pitchFamily="34" charset="0"/>
            </a:endParaRPr>
          </a:p>
          <a:p>
            <a:pPr algn="ctr" eaLnBrk="0" hangingPunct="0">
              <a:lnSpc>
                <a:spcPct val="90000"/>
              </a:lnSpc>
            </a:pPr>
            <a:r>
              <a:rPr lang="en-US" altLang="en-US" sz="1400" dirty="0">
                <a:latin typeface="Arial Narrow" panose="020B0606020202030204" pitchFamily="34" charset="0"/>
              </a:rPr>
              <a:t>page 9   /   15.12.2025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FhODg0Nzc5NjhjMzcxYmI3ZDliODM3OWY0ZTc4NjcifQ=="/>
</p:tagLst>
</file>

<file path=ppt/theme/theme1.xml><?xml version="1.0" encoding="utf-8"?>
<a:theme xmlns:a="http://schemas.openxmlformats.org/drawingml/2006/main" name="W10249408-(JSY-765)">
  <a:themeElements>
    <a:clrScheme name="W10249408-(JSY-765)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W10249408-(JSY-765)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9050" cap="flat" cmpd="sng" algn="ctr">
          <a:solidFill>
            <a:schemeClr val="tx1"/>
          </a:solidFill>
          <a:prstDash val="sysDash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6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arrow" w="med" len="med"/>
        </a:ln>
      </a:spPr>
      <a:bodyPr/>
      <a:lstStyle/>
    </a:lnDef>
  </a:objectDefaults>
  <a:extraClrSchemeLst>
    <a:extraClrScheme>
      <a:clrScheme name="W10249408-(JSY-765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W10249408-(JSY-765)</Template>
  <TotalTime>0</TotalTime>
  <Words>133</Words>
  <Application>Microsoft Office PowerPoint</Application>
  <PresentationFormat>Breitbild</PresentationFormat>
  <Paragraphs>57</Paragraphs>
  <Slides>10</Slides>
  <Notes>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5" baseType="lpstr">
      <vt:lpstr>Arial</vt:lpstr>
      <vt:lpstr>Arial Black</vt:lpstr>
      <vt:lpstr>Arial Narrow</vt:lpstr>
      <vt:lpstr>Times New Roman</vt:lpstr>
      <vt:lpstr>W10249408-(JSY-765)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Achim Rolfs</cp:lastModifiedBy>
  <cp:revision>1263</cp:revision>
  <dcterms:created xsi:type="dcterms:W3CDTF">2009-10-12T02:20:00Z</dcterms:created>
  <dcterms:modified xsi:type="dcterms:W3CDTF">2025-12-17T11:50:37Z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02CBF586A7C84804B2A3D34506DF1797</vt:lpwstr>
  </property>
  <property fmtid="{D5CDD505-2E9C-101B-9397-08002B2CF9AE}" pid="3" name="KSOProductBuildVer">
    <vt:lpwstr>2052-12.1.0.24034</vt:lpwstr>
  </property>
</Properties>
</file>